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6" r:id="rId2"/>
    <p:sldMasterId id="2147483658" r:id="rId3"/>
    <p:sldMasterId id="2147483654" r:id="rId4"/>
  </p:sldMasterIdLst>
  <p:notesMasterIdLst>
    <p:notesMasterId r:id="rId32"/>
  </p:notesMasterIdLst>
  <p:sldIdLst>
    <p:sldId id="258" r:id="rId5"/>
    <p:sldId id="260" r:id="rId6"/>
    <p:sldId id="261" r:id="rId7"/>
    <p:sldId id="281" r:id="rId8"/>
    <p:sldId id="278" r:id="rId9"/>
    <p:sldId id="282" r:id="rId10"/>
    <p:sldId id="280" r:id="rId11"/>
    <p:sldId id="283" r:id="rId12"/>
    <p:sldId id="279" r:id="rId13"/>
    <p:sldId id="285" r:id="rId14"/>
    <p:sldId id="301" r:id="rId15"/>
    <p:sldId id="295" r:id="rId16"/>
    <p:sldId id="296" r:id="rId17"/>
    <p:sldId id="287" r:id="rId18"/>
    <p:sldId id="294" r:id="rId19"/>
    <p:sldId id="297" r:id="rId20"/>
    <p:sldId id="298" r:id="rId21"/>
    <p:sldId id="299" r:id="rId22"/>
    <p:sldId id="300" r:id="rId23"/>
    <p:sldId id="291" r:id="rId24"/>
    <p:sldId id="290" r:id="rId25"/>
    <p:sldId id="292" r:id="rId26"/>
    <p:sldId id="293" r:id="rId27"/>
    <p:sldId id="302" r:id="rId28"/>
    <p:sldId id="284" r:id="rId29"/>
    <p:sldId id="276" r:id="rId30"/>
    <p:sldId id="30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D3A"/>
    <a:srgbClr val="D8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02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AE855-0B44-4458-A8A6-8B1FB9CC1E9D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2F605-D6D9-4B0D-8B98-FC4E5E9DA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04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158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418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827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79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2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0"/>
            <a:ext cx="12192001" cy="1905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94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0" y="-1"/>
            <a:ext cx="12192000" cy="92333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70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3576" y="3688426"/>
            <a:ext cx="4786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TEAM_1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골라조</a:t>
            </a: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김재형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박귀영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이준혁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장하영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추민석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홍주연</a:t>
            </a: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68317" y="1249770"/>
            <a:ext cx="52774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P  R  O  J  E  C  T</a:t>
            </a:r>
          </a:p>
          <a:p>
            <a:pPr algn="ctr"/>
            <a:r>
              <a:rPr lang="en-US" altLang="ko-KR" sz="4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GOLMUCK</a:t>
            </a:r>
            <a:endParaRPr lang="ko-KR" altLang="en-US" sz="4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9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메인 페이지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3364" y="1573917"/>
            <a:ext cx="517866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메인 화면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Header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와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Section, Footer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 구분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헤더에는 각 페이지로 이동할 메뉴들이 위치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비로그인에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따라 메뉴에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마이페이지의</a:t>
            </a:r>
            <a:endParaRPr lang="en-US" altLang="ko-KR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유무 차이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44" y="1178263"/>
            <a:ext cx="5886606" cy="4220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8794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3171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메인 페이지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종합 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인기랭킹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1864" y="2014994"/>
            <a:ext cx="5178667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 종합 랭킹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rgbClr val="C0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를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누른 회원들의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 번호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정보들을 담아 인기도 테이블 생성 후 연령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성별을 무관한 제일 </a:t>
            </a:r>
            <a:r>
              <a:rPr lang="ko-KR" altLang="en-US" sz="1900" dirty="0" smtClean="0">
                <a:solidFill>
                  <a:srgbClr val="C0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있는 음식들을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10</a:t>
            </a:r>
            <a:r>
              <a:rPr lang="ko-KR" altLang="en-US" sz="1900" dirty="0" smtClean="0">
                <a:solidFill>
                  <a:srgbClr val="C0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까지 화면에 출력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5114982" cy="3690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23477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2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0667" y="389077"/>
            <a:ext cx="2178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로그인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회원가입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4102" y="2540828"/>
            <a:ext cx="61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에 저장되어 있는 고객 정보에 한해서 접속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가능</a:t>
            </a:r>
            <a:endParaRPr lang="en-US" altLang="ko-KR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SNS</a:t>
            </a:r>
            <a:r>
              <a:rPr lang="ko-KR" altLang="en-US" dirty="0">
                <a:solidFill>
                  <a:srgbClr val="FFFF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</a:t>
            </a: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시 가져오는 정보들을 가지고 회원가입하여 접속</a:t>
            </a:r>
            <a:endParaRPr lang="en-US" altLang="ko-KR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  (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아이디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이메일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닉네임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성별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연령대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3 4 5 6 7 8 9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923330"/>
            <a:ext cx="3060000" cy="54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2576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012" y="2062055"/>
            <a:ext cx="5717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회원정보들을 정규식을 통해 </a:t>
            </a:r>
            <a:r>
              <a:rPr lang="ko-KR" altLang="en-US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필터링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진행</a:t>
            </a:r>
            <a:endParaRPr lang="en-US" altLang="ko-KR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정규식에 맞는 내용 입력 시 사용 가능하다는 문구 발생</a:t>
            </a:r>
            <a:endParaRPr lang="en-US" altLang="ko-KR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주소 </a:t>
            </a: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를 통한 주소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입력</a:t>
            </a:r>
            <a:endParaRPr lang="en-US" altLang="ko-KR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회원가입 시 작성했던 정보들을 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DB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에 저장</a:t>
            </a:r>
            <a:endParaRPr lang="en-US" altLang="ko-KR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3 4 5 6 7 8 9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923330"/>
            <a:ext cx="3060000" cy="54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1100667" y="389077"/>
            <a:ext cx="2548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로그인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회원가입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632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원클릭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초이스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9" name="Google Shape;46;p10"/>
          <p:cNvSpPr txBox="1"/>
          <p:nvPr/>
        </p:nvSpPr>
        <p:spPr>
          <a:xfrm>
            <a:off x="6048000" y="2231490"/>
            <a:ext cx="5683336" cy="129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warabi Gothic"/>
              <a:buChar char="•"/>
            </a:pP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Main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화면에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OneClick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버튼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클릭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새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팝업창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생성</a:t>
            </a: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warabi Gothic"/>
              <a:buChar char="•"/>
            </a:pP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Start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버튼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클릭시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이미지가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돌아가며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회전</a:t>
            </a: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</p:txBody>
      </p:sp>
      <p:pic>
        <p:nvPicPr>
          <p:cNvPr id="10" name="Google Shape;51;p10"/>
          <p:cNvPicPr preferRelativeResize="0">
            <a:picLocks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580444" y="1312407"/>
            <a:ext cx="5145646" cy="2894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2709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원클릭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초이스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1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444" y="1312407"/>
            <a:ext cx="5168985" cy="2907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53;p10"/>
          <p:cNvSpPr txBox="1"/>
          <p:nvPr/>
        </p:nvSpPr>
        <p:spPr>
          <a:xfrm>
            <a:off x="6048000" y="2317016"/>
            <a:ext cx="5401500" cy="134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awarabi Gothic"/>
              <a:buChar char="•"/>
            </a:pP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Stop으로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바뀐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버튼을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클릭하면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이미지가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정지하며</a:t>
            </a:r>
            <a:r>
              <a:rPr lang="en-US" sz="1900" dirty="0" smtClean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, 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정지한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이미지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번호를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기준으로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DB에서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음식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정보를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가져와 화면에 출력</a:t>
            </a: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0766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Ranking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4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3346" y="1778400"/>
            <a:ext cx="561291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R" sz="1900" dirty="0" err="1" smtClean="0">
                <a:solidFill>
                  <a:srgbClr val="D82024"/>
                </a:solidFill>
                <a:latin typeface="한돈 삼겹살 300g" pitchFamily="50" charset="-127"/>
                <a:ea typeface="한돈 삼겹살 300g" pitchFamily="50" charset="-127"/>
              </a:rPr>
              <a:t>RadioButton</a:t>
            </a:r>
            <a:r>
              <a:rPr lang="en-US" altLang="ko-KR" sz="1900" dirty="0" smtClean="0">
                <a:solidFill>
                  <a:srgbClr val="D82024"/>
                </a:solidFill>
                <a:latin typeface="한돈 삼겹살 300g" pitchFamily="50" charset="-127"/>
                <a:ea typeface="한돈 삼겹살 300g" pitchFamily="50" charset="-127"/>
              </a:rPr>
              <a:t> 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을 이용해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Checked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된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value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값을 통해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조건탐색이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가능하도록 설정</a:t>
            </a:r>
            <a:endParaRPr lang="en-US" altLang="ko-KR" sz="1900" dirty="0" smtClean="0">
              <a:solidFill>
                <a:srgbClr val="D82024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endParaRPr lang="en-US" altLang="ko-KR" sz="1900" dirty="0" smtClean="0">
              <a:solidFill>
                <a:srgbClr val="D82024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rgbClr val="D82024"/>
                </a:solidFill>
                <a:latin typeface="한돈 삼겹살 300g" pitchFamily="50" charset="-127"/>
                <a:ea typeface="한돈 삼겹살 300g" pitchFamily="50" charset="-127"/>
              </a:rPr>
              <a:t>Display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속성의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hide()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,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show()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를 이용해 조건에 해당하는 부분만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보이도록 설정</a:t>
            </a:r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</p:txBody>
      </p:sp>
      <p:pic>
        <p:nvPicPr>
          <p:cNvPr id="12" name="Picture 3" descr="C:\Users\User\Desktop\total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44" y="1312408"/>
            <a:ext cx="5124481" cy="2677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42078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Ranking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4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36876" y="2403954"/>
            <a:ext cx="583051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음식에 유저들의 좋아요 개수를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조건별로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Count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하여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ROW_NUMBER() OVER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로 순위 도출</a:t>
            </a:r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음식이름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클릭시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해당 음식의  </a:t>
            </a:r>
            <a:r>
              <a:rPr lang="en-US" altLang="ko-KR" sz="1900" dirty="0" err="1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recipedetail.jsp</a:t>
            </a:r>
            <a:endParaRPr lang="en-US" altLang="ko-KR" sz="1900" dirty="0" smtClean="0">
              <a:solidFill>
                <a:srgbClr val="C00000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로 이동</a:t>
            </a:r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나라이름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클릭시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 </a:t>
            </a:r>
            <a:r>
              <a:rPr lang="en-US" altLang="ko-KR" sz="1900" dirty="0" err="1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nation.jsp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로 이동</a:t>
            </a:r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</p:txBody>
      </p:sp>
      <p:pic>
        <p:nvPicPr>
          <p:cNvPr id="9" name="Picture 3" descr="C:\Users\User\Desktop\total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44" y="1312407"/>
            <a:ext cx="4652410" cy="4103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3150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319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Category(nation &amp; cook)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5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0969" y="2484754"/>
            <a:ext cx="5747086" cy="1795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각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음식의 나라별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·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조리 별로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코드 분류하여 필터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적용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정보 테이블에 저장되어 있는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이미지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이름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재료 불러와서 화면에 출력</a:t>
            </a:r>
            <a:endParaRPr lang="en-US" altLang="ko-KR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5188127" cy="4667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7505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319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Category(nation &amp; cook)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5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-1" r="50098"/>
          <a:stretch/>
        </p:blipFill>
        <p:spPr>
          <a:xfrm>
            <a:off x="580444" y="1312406"/>
            <a:ext cx="4950974" cy="4290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75" y="1312406"/>
            <a:ext cx="4731038" cy="1372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직사각형 8"/>
          <p:cNvSpPr/>
          <p:nvPr/>
        </p:nvSpPr>
        <p:spPr>
          <a:xfrm>
            <a:off x="5964906" y="2829922"/>
            <a:ext cx="5636639" cy="3549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(♡)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버튼 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세션에 담긴 정보 확인을 통해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비회원 클릭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시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알림창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 후 좋아요 클릭 시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하트가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채워짐과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동시에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ajax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를 이용한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/>
            </a:r>
            <a:b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</a:b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  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비동기식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통신으로 인기도 테이블에 해당 음식 및 회원정보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실시간 반영</a:t>
            </a:r>
            <a:endParaRPr lang="en-US" altLang="ko-KR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인기도 테이블에 저장된 정보 기반으로 좋아요 해둔 음식 확인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가능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9233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시연 및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63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Recipedetail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accent3">
                    <a:lumMod val="50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1 2 3 4 5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6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accent3">
                    <a:lumMod val="50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7 8 9</a:t>
            </a:r>
            <a:endParaRPr lang="ko-KR" altLang="en-US" spc="300" dirty="0">
              <a:solidFill>
                <a:schemeClr val="accent3">
                  <a:lumMod val="50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9" name="Google Shape;61;p11"/>
          <p:cNvSpPr txBox="1"/>
          <p:nvPr/>
        </p:nvSpPr>
        <p:spPr>
          <a:xfrm>
            <a:off x="5863192" y="2665134"/>
            <a:ext cx="5401500" cy="141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나라별 </a:t>
            </a:r>
            <a:r>
              <a:rPr lang="en-US" altLang="ko-KR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/ </a:t>
            </a:r>
            <a:r>
              <a:rPr lang="ko-KR" alt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조리별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페이지에서 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레시피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보기 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버튼</a:t>
            </a:r>
            <a:endParaRPr lang="en-US"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  <a:p>
            <a:pPr marL="762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클릭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시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, 각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음식의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고유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번호를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기준으로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레시피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정보를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가져와 화면에 출력</a:t>
            </a: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</p:txBody>
      </p:sp>
      <p:pic>
        <p:nvPicPr>
          <p:cNvPr id="10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200" y="1312407"/>
            <a:ext cx="4660792" cy="4703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78277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51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myPage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26018" y="2451705"/>
            <a:ext cx="58820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나라별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조리별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페이지에서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좋아요를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누른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목록들은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마이페이지에서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한눈에 조회 가능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마찬가지로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마이페이지에서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좋아요를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취소하면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새로고침시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마이페이지에서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취소된 항목 제거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6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5336095" cy="4125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1069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MapSMS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(</a:t>
            </a:r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kakao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Map API)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1641" y="1829938"/>
            <a:ext cx="5858999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목록에서 음식점 보기 버튼을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클릭 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현재위치를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기반으로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거리순으로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음식점을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검색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PC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의 경우 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geolocation API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가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IP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를 기반으로 위치를 검색하기 때문에 위치정보를 정확하게 받기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어렵고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GPS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단말이 있는 기기에서는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보다 정확한 위치를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제공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8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4562125" cy="463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24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41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Kakao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API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2324" y="2156468"/>
            <a:ext cx="5707576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지도에서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마커나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목록을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클릭 시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이미 </a:t>
            </a:r>
            <a:r>
              <a:rPr lang="en-US" altLang="ko-KR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로그인했다면 자신의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친구목록이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뜨고 친구에게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위치링크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메시지 전송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미로그인시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로그인창을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통해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이후에 사용 가능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2 3 4 5 6 7 8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9</a:t>
            </a:r>
            <a:endParaRPr lang="ko-KR" altLang="en-US" sz="2400" spc="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3494976" cy="4815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9846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41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Kakao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API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2 3 4 5 6 7 8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9</a:t>
            </a:r>
            <a:endParaRPr lang="ko-KR" altLang="en-US" sz="2400" spc="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3507979" cy="4780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922323" y="2156468"/>
            <a:ext cx="5962553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음식점의 이름과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도로명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주소가 카카오 링크 위치 메시지를 통해 카카오톡으로 전송 가능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위치보기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버튼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클릭시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카카오맵으로 음식점의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위치검색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이미지나 웹 경로는 실제 사용 서버가 아니기 때문에 카카오 서버에 등록된 지정된 이미지만 사용 가능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4684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시연 및 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95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595" y="213156"/>
            <a:ext cx="2771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</a:t>
            </a:r>
            <a:r>
              <a:rPr lang="ko-KR" altLang="en-US" sz="3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소감문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9595" y="1057431"/>
            <a:ext cx="117051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김재형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박귀영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이준혁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장하영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프로젝트를 진행하면서 조장으로 서도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조원으로 서도 많이 부족함을 느꼈고 이렇게 부족한 조장의 지시사항 이상으로 결과물을 내준 조원들에게 너무나 감사합니다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또한 프로그래밍을 하면서 새로 접하게 된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API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및 세션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Ajax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등 개인적인 공부를 통해 얻어가는 것도 많았던 유익한 시간이었습니다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추민석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홍주연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1344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2327" y="3044280"/>
            <a:ext cx="3447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THANK YOU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117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444" y="1312407"/>
            <a:ext cx="103923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바쁜 현대사회에서 오늘은 어떤 음식을 먹을지 고민하는 사람들이 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많습니다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GOLMUCK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은 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현재 대세 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TV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프로그램 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‘</a:t>
            </a:r>
            <a:r>
              <a:rPr lang="ko-KR" altLang="ko-KR" sz="2200" dirty="0" smtClean="0">
                <a:solidFill>
                  <a:srgbClr val="2B8D3A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골목</a:t>
            </a:r>
            <a:r>
              <a:rPr lang="en-US" altLang="ko-KR" sz="2200" dirty="0" smtClean="0">
                <a:solidFill>
                  <a:srgbClr val="2B8D3A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ko-KR" sz="2200" dirty="0" smtClean="0">
                <a:solidFill>
                  <a:srgbClr val="2B8D3A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식당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’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에서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착안하여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/>
            </a:r>
            <a:b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</a:b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음식을 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카테고리 별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혹은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랜덤으로 추천해주는 기능으로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음식을 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선택하는데 어려움을 느끼는 사람들에게 조금이나마 고민거리를 덜어 줄 수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있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습니다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부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가적으로 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친지 및 동료들과의 식사모임에서도 사용하여 </a:t>
            </a:r>
            <a:r>
              <a:rPr lang="ko-KR" altLang="ko-KR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원</a:t>
            </a:r>
            <a:r>
              <a:rPr lang="en-US" altLang="ko-KR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ko-KR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클</a:t>
            </a:r>
            <a:r>
              <a:rPr lang="ko-KR" altLang="en-US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릭</a:t>
            </a:r>
            <a:r>
              <a:rPr lang="ko-KR" altLang="ko-KR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추천버튼을 이용해 소소한 뽑기 재미를 얻을 수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있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습니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다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</a:t>
            </a:r>
            <a:endParaRPr lang="ko-KR" altLang="en-US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128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시연 및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036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444" y="1312407"/>
            <a:ext cx="102658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2B8D3A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공통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반응 형 웹 적용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Model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조사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&amp;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수집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김재형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연령대별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성별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 랭킹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페이지 구현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박귀영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나라별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목록 페이지 및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 기능 구현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이준혁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MVC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패턴 설계 및 구현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SNS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회원가입 폼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헤더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 세션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구현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장하영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프로젝트 진행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음식점 지도 페이지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 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카톡링크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전송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구현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추민석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DB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설계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및 구현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메인 화면의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 랭킹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연령대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&amp;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성별 인기 랭킹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페이지 구현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홍주연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One Click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페이지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조리 별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목록 페이지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레시피 페이지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454969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시연 및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737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444" y="1312407"/>
            <a:ext cx="963424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Server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Apache Tomcat 9.0</a:t>
            </a:r>
          </a:p>
          <a:p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Date Base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Oracle Data Base 11g</a:t>
            </a:r>
          </a:p>
          <a:p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Library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JQuery-3.5.1.min.js, EL-JSTL core/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funtions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ojdbc6</a:t>
            </a:r>
          </a:p>
          <a:p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IDE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eclipse,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Dbeaver</a:t>
            </a:r>
            <a:endParaRPr lang="en-US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API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Maps API, Geolocation API,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Login API,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Daum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Post</a:t>
            </a:r>
            <a:r>
              <a:rPr lang="ko-KR" altLang="en-US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API</a:t>
            </a:r>
          </a:p>
          <a:p>
            <a:endParaRPr lang="en-US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Language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Java,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Javascript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HTML/CSS</a:t>
            </a:r>
            <a:endParaRPr lang="ko-KR" altLang="en-US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0798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시연 및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9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444" y="1312407"/>
            <a:ext cx="6130204" cy="609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메인 페이지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종합 인기 랭킹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회원가입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 SNS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 페이지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원클릭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버튼</a:t>
            </a:r>
            <a:endParaRPr lang="en-US" altLang="ko-KR" sz="20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연령대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 별 인기 랭킹 페이지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(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좋아요기반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나라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조리별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페이지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한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중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…) 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 기능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레시피 페이지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좋아요를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누른 마이 페이지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음식점 지도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 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카톡링크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전송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3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슬라이드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빈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934</Words>
  <Application>Microsoft Office PowerPoint</Application>
  <PresentationFormat>와이드스크린</PresentationFormat>
  <Paragraphs>174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Sawarabi Gothic</vt:lpstr>
      <vt:lpstr>나눔스퀘어</vt:lpstr>
      <vt:lpstr>맑은 고딕</vt:lpstr>
      <vt:lpstr>한돈 삼겹살 300g</vt:lpstr>
      <vt:lpstr>한돈 삼겹살 600g</vt:lpstr>
      <vt:lpstr>Arial</vt:lpstr>
      <vt:lpstr>메인 슬라이드, 마무리</vt:lpstr>
      <vt:lpstr>목차 슬라이드</vt:lpstr>
      <vt:lpstr>내용 슬라이드</vt:lpstr>
      <vt:lpstr>빈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GUIYOUNG</cp:lastModifiedBy>
  <cp:revision>319</cp:revision>
  <dcterms:created xsi:type="dcterms:W3CDTF">2017-08-06T11:26:32Z</dcterms:created>
  <dcterms:modified xsi:type="dcterms:W3CDTF">2020-07-28T00:34:33Z</dcterms:modified>
</cp:coreProperties>
</file>